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62ABB-BE70-4E94-BF12-DFEB911D44DB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F8278-65C1-4555-BA4E-11CFC122D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788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781EF812-076B-464C-A20F-4C21473EFBBF}" type="slidenum">
              <a:rPr lang="en-US" altLang="ja-JP" sz="1200"/>
              <a:pPr eaLnBrk="1" hangingPunct="1">
                <a:defRPr/>
              </a:pPr>
              <a:t>1</a:t>
            </a:fld>
            <a:endParaRPr lang="en-US" altLang="ja-JP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551E4C44-F471-4758-BF73-6D221FB6C56E}" type="slidenum">
              <a:rPr lang="en-US" altLang="ja-JP" sz="1200"/>
              <a:pPr eaLnBrk="1" hangingPunct="1">
                <a:defRPr/>
              </a:pPr>
              <a:t>2</a:t>
            </a:fld>
            <a:endParaRPr lang="en-US" altLang="ja-JP" sz="12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2022/10/3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正方形/長方形 4"/>
          <p:cNvSpPr>
            <a:spLocks noChangeArrowheads="1"/>
          </p:cNvSpPr>
          <p:nvPr/>
        </p:nvSpPr>
        <p:spPr bwMode="auto">
          <a:xfrm>
            <a:off x="288925" y="1622425"/>
            <a:ext cx="8642350" cy="4370388"/>
          </a:xfrm>
          <a:prstGeom prst="rect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2051" name="テキスト ボックス 2"/>
          <p:cNvSpPr txBox="1">
            <a:spLocks noChangeArrowheads="1"/>
          </p:cNvSpPr>
          <p:nvPr/>
        </p:nvSpPr>
        <p:spPr bwMode="auto">
          <a:xfrm>
            <a:off x="1506538" y="187325"/>
            <a:ext cx="6157912" cy="86201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 b="1">
                <a:solidFill>
                  <a:srgbClr val="006600"/>
                </a:solidFill>
              </a:rPr>
              <a:t>【</a:t>
            </a:r>
            <a:r>
              <a:rPr lang="ja-JP" altLang="en-US" sz="2000" b="1">
                <a:solidFill>
                  <a:srgbClr val="006600"/>
                </a:solidFill>
              </a:rPr>
              <a:t>指定演題</a:t>
            </a:r>
            <a:r>
              <a:rPr lang="en-US" altLang="ja-JP" sz="2000" b="1">
                <a:solidFill>
                  <a:srgbClr val="006600"/>
                </a:solidFill>
              </a:rPr>
              <a:t>/</a:t>
            </a:r>
            <a:r>
              <a:rPr lang="ja-JP" altLang="en-US" sz="2000" b="1">
                <a:solidFill>
                  <a:srgbClr val="006600"/>
                </a:solidFill>
              </a:rPr>
              <a:t>一般演題</a:t>
            </a:r>
            <a:r>
              <a:rPr lang="en-US" altLang="ja-JP" sz="2000" b="1">
                <a:solidFill>
                  <a:srgbClr val="006600"/>
                </a:solidFill>
              </a:rPr>
              <a:t>】  </a:t>
            </a:r>
          </a:p>
          <a:p>
            <a:pPr algn="ctr">
              <a:spcBef>
                <a:spcPct val="50000"/>
              </a:spcBef>
            </a:pPr>
            <a:r>
              <a:rPr lang="ja-JP" altLang="en-US" sz="2000" b="1"/>
              <a:t>スライド　（開示すべき情報がない場合）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881063" y="3645024"/>
            <a:ext cx="7626350" cy="165030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CN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zh-CN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zh-CN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44</a:t>
            </a:r>
            <a:r>
              <a:rPr lang="zh-CN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回日本生物学的精神医学会年会</a:t>
            </a:r>
            <a:endParaRPr lang="en-US" altLang="zh-CN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zh-CN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zh-CN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zh-CN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32</a:t>
            </a:r>
            <a:r>
              <a:rPr lang="zh-CN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回日本臨床精神神経薬理学会年会</a:t>
            </a:r>
            <a:endParaRPr lang="en-US" altLang="zh-CN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zh-CN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zh-CN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zh-CN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52</a:t>
            </a:r>
            <a:r>
              <a:rPr lang="zh-CN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回日本神経精神薬理学会年会</a:t>
            </a:r>
            <a:endParaRPr lang="en-US" altLang="zh-CN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回日本精神薬学会総会・学術集会　</a:t>
            </a:r>
            <a:r>
              <a:rPr lang="zh-CN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合同年会</a:t>
            </a:r>
            <a:endParaRPr lang="en-US" altLang="zh-CN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2000" b="1" dirty="0"/>
              <a:t>筆頭発表者のＣＯ Ｉ 開示</a:t>
            </a:r>
            <a:endParaRPr lang="ja-JP" altLang="en-US" sz="2000" b="1" i="1" dirty="0"/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1279525" y="1268760"/>
            <a:ext cx="71786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kumimoji="0" lang="ja-JP" altLang="en-US" dirty="0">
                <a:latin typeface="+mn-ea"/>
                <a:ea typeface="+mn-ea"/>
              </a:rPr>
              <a:t>演題名：□□□□□□□□□□□□□□□□ </a:t>
            </a:r>
            <a:endParaRPr kumimoji="0" lang="en-US" altLang="ja-JP" dirty="0">
              <a:latin typeface="+mn-ea"/>
              <a:ea typeface="+mn-ea"/>
            </a:endParaRPr>
          </a:p>
          <a:p>
            <a:pPr>
              <a:defRPr/>
            </a:pPr>
            <a:endParaRPr kumimoji="0" lang="en-US" altLang="ja-JP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>
              <a:defRPr/>
            </a:pPr>
            <a:r>
              <a:rPr kumimoji="0" lang="ja-JP" altLang="en-US" dirty="0">
                <a:latin typeface="+mn-ea"/>
                <a:ea typeface="+mn-ea"/>
              </a:rPr>
              <a:t>○筆頭演者名　共著者名</a:t>
            </a:r>
            <a:r>
              <a:rPr kumimoji="0" lang="ja-JP" altLang="en-US" sz="2000" dirty="0">
                <a:latin typeface="+mn-ea"/>
                <a:ea typeface="+mn-ea"/>
              </a:rPr>
              <a:t>　</a:t>
            </a:r>
          </a:p>
          <a:p>
            <a:pPr>
              <a:defRPr/>
            </a:pPr>
            <a:r>
              <a:rPr kumimoji="0" lang="ja-JP" altLang="en-US" dirty="0">
                <a:latin typeface="+mn-ea"/>
                <a:ea typeface="+mn-ea"/>
              </a:rPr>
              <a:t>   所属名</a:t>
            </a:r>
            <a:endParaRPr kumimoji="0" lang="ja-JP" altLang="en-US" b="1" dirty="0">
              <a:latin typeface="+mn-ea"/>
              <a:ea typeface="+mn-ea"/>
            </a:endParaRPr>
          </a:p>
          <a:p>
            <a:pPr>
              <a:defRPr/>
            </a:pPr>
            <a:endParaRPr kumimoji="0" lang="en-US" altLang="ja-JP" dirty="0">
              <a:solidFill>
                <a:schemeClr val="accent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074738" y="5517232"/>
            <a:ext cx="7440612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defRPr/>
            </a:pPr>
            <a:endParaRPr lang="en-US" altLang="ja-JP" sz="1800" b="1" dirty="0">
              <a:solidFill>
                <a:schemeClr val="accent2"/>
              </a:solidFill>
              <a:ea typeface="ＭＳ Ｐゴシック" pitchFamily="50" charset="-128"/>
            </a:endParaRPr>
          </a:p>
          <a:p>
            <a:pPr marL="342900" indent="-342900">
              <a:defRPr/>
            </a:pPr>
            <a:r>
              <a:rPr lang="ja-JP" altLang="en-US" sz="1800" b="1" dirty="0">
                <a:solidFill>
                  <a:schemeClr val="accent2"/>
                </a:solidFill>
                <a:ea typeface="ＭＳ Ｐゴシック" pitchFamily="50" charset="-128"/>
              </a:rPr>
              <a:t>　</a:t>
            </a:r>
            <a:r>
              <a:rPr lang="ja-JP" altLang="en-US" b="1" dirty="0">
                <a:latin typeface="+mn-ea"/>
                <a:ea typeface="+mn-ea"/>
              </a:rPr>
              <a:t>演題発表に関連し、開示すべき</a:t>
            </a:r>
            <a:r>
              <a:rPr lang="en-US" altLang="ja-JP" b="1" dirty="0">
                <a:latin typeface="+mn-ea"/>
                <a:ea typeface="+mn-ea"/>
              </a:rPr>
              <a:t>CO I </a:t>
            </a:r>
            <a:r>
              <a:rPr lang="ja-JP" altLang="en-US" b="1" dirty="0">
                <a:latin typeface="+mn-ea"/>
                <a:ea typeface="+mn-ea"/>
              </a:rPr>
              <a:t>関係にある</a:t>
            </a:r>
            <a:endParaRPr lang="en-US" altLang="ja-JP" b="1" dirty="0">
              <a:latin typeface="+mn-ea"/>
              <a:ea typeface="+mn-ea"/>
            </a:endParaRPr>
          </a:p>
          <a:p>
            <a:pPr marL="342900" indent="-342900">
              <a:defRPr/>
            </a:pPr>
            <a:r>
              <a:rPr lang="ja-JP" altLang="en-US" b="1" dirty="0">
                <a:latin typeface="+mn-ea"/>
                <a:ea typeface="+mn-ea"/>
              </a:rPr>
              <a:t>　企業等はありません。</a:t>
            </a:r>
          </a:p>
          <a:p>
            <a:pPr marL="342900" indent="-342900">
              <a:defRPr/>
            </a:pPr>
            <a:endParaRPr lang="ja-JP" altLang="en-US" sz="1800" b="1" dirty="0">
              <a:solidFill>
                <a:schemeClr val="accent2"/>
              </a:solidFill>
              <a:ea typeface="ＭＳ Ｐゴシック" pitchFamily="50" charset="-128"/>
            </a:endParaRPr>
          </a:p>
          <a:p>
            <a:pPr marL="342900" indent="-342900" algn="ctr">
              <a:defRPr/>
            </a:pPr>
            <a:endParaRPr lang="ja-JP" altLang="en-US" sz="400" b="1" i="1" dirty="0">
              <a:solidFill>
                <a:schemeClr val="accent2"/>
              </a:solidFill>
              <a:ea typeface="ＭＳ Ｐゴシック" pitchFamily="50" charset="-128"/>
            </a:endParaRPr>
          </a:p>
          <a:p>
            <a:pPr marL="342900" indent="-342900">
              <a:defRPr/>
            </a:pPr>
            <a:endParaRPr lang="en-US" altLang="ja-JP" sz="2000" b="1" dirty="0">
              <a:solidFill>
                <a:schemeClr val="accent2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正方形/長方形 4"/>
          <p:cNvSpPr>
            <a:spLocks noChangeArrowheads="1"/>
          </p:cNvSpPr>
          <p:nvPr/>
        </p:nvSpPr>
        <p:spPr bwMode="auto">
          <a:xfrm>
            <a:off x="288925" y="1622425"/>
            <a:ext cx="8642350" cy="4370388"/>
          </a:xfrm>
          <a:prstGeom prst="rect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1246188" y="908720"/>
            <a:ext cx="71770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ja-JP" altLang="en-US" dirty="0">
                <a:latin typeface="+mn-ea"/>
                <a:ea typeface="+mn-ea"/>
              </a:rPr>
              <a:t>演題名：□□□□□□□□□□□□□□□□ </a:t>
            </a:r>
            <a:endParaRPr kumimoji="0" lang="en-US" altLang="ja-JP" dirty="0">
              <a:latin typeface="+mn-ea"/>
              <a:ea typeface="+mn-ea"/>
            </a:endParaRPr>
          </a:p>
          <a:p>
            <a:pPr>
              <a:defRPr/>
            </a:pPr>
            <a:endParaRPr kumimoji="0" lang="en-US" altLang="ja-JP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>
              <a:defRPr/>
            </a:pPr>
            <a:r>
              <a:rPr kumimoji="0" lang="ja-JP" altLang="en-US" dirty="0">
                <a:latin typeface="+mn-ea"/>
                <a:ea typeface="+mn-ea"/>
              </a:rPr>
              <a:t>○筆頭演者名　共著者名　</a:t>
            </a:r>
          </a:p>
          <a:p>
            <a:pPr>
              <a:defRPr/>
            </a:pPr>
            <a:r>
              <a:rPr kumimoji="0" lang="ja-JP" altLang="en-US" dirty="0">
                <a:latin typeface="+mn-ea"/>
                <a:ea typeface="+mn-ea"/>
              </a:rPr>
              <a:t>   所属名</a:t>
            </a:r>
            <a:endParaRPr kumimoji="0" lang="ja-JP" altLang="en-US" b="1" dirty="0">
              <a:latin typeface="+mn-ea"/>
              <a:ea typeface="+mn-ea"/>
            </a:endParaRP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1166813" y="3821509"/>
            <a:ext cx="7108825" cy="3063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ja-JP" altLang="en-US" sz="1400" b="1" dirty="0">
                <a:solidFill>
                  <a:schemeClr val="accent2"/>
                </a:solidFill>
              </a:rPr>
              <a:t>　</a:t>
            </a:r>
            <a:r>
              <a:rPr lang="ja-JP" altLang="en-US" sz="1600" b="1" dirty="0">
                <a:latin typeface="ＭＳ Ｐゴシック" charset="-128"/>
              </a:rPr>
              <a:t>演題発表に関連し、開示すべき</a:t>
            </a:r>
            <a:r>
              <a:rPr lang="en-US" altLang="ja-JP" sz="1600" b="1" dirty="0">
                <a:latin typeface="ＭＳ Ｐゴシック" charset="-128"/>
              </a:rPr>
              <a:t>CO I </a:t>
            </a:r>
            <a:r>
              <a:rPr lang="ja-JP" altLang="en-US" sz="1600" b="1" dirty="0">
                <a:latin typeface="ＭＳ Ｐゴシック" charset="-128"/>
              </a:rPr>
              <a:t>関係にある企業等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ＭＳ Ｐゴシック" charset="-128"/>
              </a:rPr>
              <a:t>　  ①顧問：　　　　　　　　 　　　　　　　　  ○○製薬　　　　　　　　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ＭＳ Ｐゴシック" charset="-128"/>
              </a:rPr>
              <a:t>　　②株保有・利益：　　　　　　　　　　　　○○製薬　　　　　　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ＭＳ Ｐゴシック" charset="-128"/>
              </a:rPr>
              <a:t>　　③特許使用料：　　　　　　　　　　　　  ○○製薬　　　　　　　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ＭＳ Ｐゴシック" charset="-128"/>
              </a:rPr>
              <a:t>　　④講演料：　　　　　　　　　　　　　　　　○○製薬　　　　　　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ＭＳ Ｐゴシック" charset="-128"/>
              </a:rPr>
              <a:t>　　⑤原稿料：　　　　　　　　　　　　　　　　○○製薬　　　　　  　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ＭＳ Ｐゴシック" charset="-128"/>
              </a:rPr>
              <a:t>　　⑥受託研究・共同研究費：　　　　　　○○製薬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ＭＳ Ｐゴシック" charset="-128"/>
              </a:rPr>
              <a:t>　　⑦奨学寄付金：　 　　　　　　　　　　　 ○○製薬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ＭＳ Ｐゴシック" charset="-128"/>
              </a:rPr>
              <a:t>　　⑧寄付講座所属：　　　　　　　　　　　あり（○○製薬）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ＭＳ Ｐゴシック" charset="-128"/>
              </a:rPr>
              <a:t>　　⑨贈答品などの報酬：　　　　　　　　 あり（○○製薬）</a:t>
            </a:r>
          </a:p>
        </p:txBody>
      </p:sp>
      <p:sp>
        <p:nvSpPr>
          <p:cNvPr id="3078" name="テキスト ボックス 2"/>
          <p:cNvSpPr txBox="1">
            <a:spLocks noChangeArrowheads="1"/>
          </p:cNvSpPr>
          <p:nvPr/>
        </p:nvSpPr>
        <p:spPr bwMode="auto">
          <a:xfrm>
            <a:off x="1506538" y="44624"/>
            <a:ext cx="6157912" cy="86201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 b="1" dirty="0">
                <a:solidFill>
                  <a:srgbClr val="006600"/>
                </a:solidFill>
              </a:rPr>
              <a:t>【</a:t>
            </a:r>
            <a:r>
              <a:rPr lang="ja-JP" altLang="en-US" sz="2000" b="1" dirty="0">
                <a:solidFill>
                  <a:srgbClr val="006600"/>
                </a:solidFill>
              </a:rPr>
              <a:t>指定演題</a:t>
            </a:r>
            <a:r>
              <a:rPr lang="en-US" altLang="ja-JP" sz="2000" b="1" dirty="0">
                <a:solidFill>
                  <a:srgbClr val="006600"/>
                </a:solidFill>
              </a:rPr>
              <a:t>/</a:t>
            </a:r>
            <a:r>
              <a:rPr lang="ja-JP" altLang="en-US" sz="2000" b="1" dirty="0">
                <a:solidFill>
                  <a:srgbClr val="006600"/>
                </a:solidFill>
              </a:rPr>
              <a:t>一般演題</a:t>
            </a:r>
            <a:r>
              <a:rPr lang="en-US" altLang="ja-JP" sz="2000" b="1" dirty="0">
                <a:solidFill>
                  <a:srgbClr val="006600"/>
                </a:solidFill>
              </a:rPr>
              <a:t>】  </a:t>
            </a:r>
          </a:p>
          <a:p>
            <a:pPr algn="ctr">
              <a:spcBef>
                <a:spcPct val="50000"/>
              </a:spcBef>
            </a:pPr>
            <a:r>
              <a:rPr lang="ja-JP" altLang="en-US" sz="2000" b="1" dirty="0"/>
              <a:t>スライド　（開示すべき情報がある場合）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8F36852-744F-436F-A466-164F7DF1A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362" y="2132856"/>
            <a:ext cx="7626350" cy="165030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CN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zh-CN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zh-CN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44</a:t>
            </a:r>
            <a:r>
              <a:rPr lang="zh-CN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回日本生物学的精神医学会年会</a:t>
            </a:r>
            <a:endParaRPr lang="en-US" altLang="zh-CN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zh-CN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zh-CN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zh-CN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32</a:t>
            </a:r>
            <a:r>
              <a:rPr lang="zh-CN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回日本臨床精神神経薬理学会年会</a:t>
            </a:r>
            <a:endParaRPr lang="en-US" altLang="zh-CN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zh-CN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zh-CN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zh-CN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52</a:t>
            </a:r>
            <a:r>
              <a:rPr lang="zh-CN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回日本神経精神薬理学会年会</a:t>
            </a:r>
            <a:endParaRPr lang="en-US" altLang="zh-CN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回日本精神薬学会総会・学術集会　</a:t>
            </a:r>
            <a:r>
              <a:rPr lang="zh-CN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合同年会</a:t>
            </a:r>
            <a:endParaRPr lang="en-US" altLang="zh-CN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2000" b="1" dirty="0"/>
              <a:t>筆頭発表者のＣＯ Ｉ 開示</a:t>
            </a:r>
            <a:endParaRPr lang="ja-JP" altLang="en-US" sz="20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290</Words>
  <Application>Microsoft Office PowerPoint</Application>
  <PresentationFormat>画面に合わせる (4:3)</PresentationFormat>
  <Paragraphs>38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CL7_Hokkaido</dc:creator>
  <cp:lastModifiedBy>Yukari Tanaka (田中 有加里) / ［Ｍ］学３（外販）</cp:lastModifiedBy>
  <cp:revision>4</cp:revision>
  <dcterms:modified xsi:type="dcterms:W3CDTF">2022-10-03T05:04:44Z</dcterms:modified>
</cp:coreProperties>
</file>